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C962231-D205-456B-88D3-E38129D903C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158C13F-F865-41DD-94A8-CB2A0EDA354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Подела дужи на једнаке делове</a:t>
            </a:r>
            <a:br>
              <a:rPr lang="sr-Cyrl-RS" dirty="0" smtClean="0">
                <a:solidFill>
                  <a:srgbClr val="C00000"/>
                </a:solidFill>
              </a:rPr>
            </a:br>
            <a:r>
              <a:rPr lang="sr-Cyrl-RS" dirty="0" smtClean="0">
                <a:solidFill>
                  <a:srgbClr val="C00000"/>
                </a:solidFill>
              </a:rPr>
              <a:t>- вежбање -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2" y="2928934"/>
            <a:ext cx="3407454" cy="107157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   22.05.2020.</a:t>
            </a:r>
          </a:p>
          <a:p>
            <a:pPr algn="ctr"/>
            <a:r>
              <a:rPr lang="sr-Cyrl-RS" dirty="0" smtClean="0">
                <a:solidFill>
                  <a:srgbClr val="002060"/>
                </a:solidFill>
              </a:rPr>
              <a:t>   7. разред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lustracija-matemati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357562"/>
            <a:ext cx="4786346" cy="2692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Драги седмаци,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На данашњем часу кроз задатке за вежбање </a:t>
            </a:r>
          </a:p>
          <a:p>
            <a:pPr>
              <a:buNone/>
            </a:pPr>
            <a:r>
              <a:rPr lang="sr-Cyrl-RS" dirty="0" smtClean="0"/>
              <a:t>поновићемо поделу дужи на једнаке делове</a:t>
            </a:r>
          </a:p>
          <a:p>
            <a:pPr>
              <a:buNone/>
            </a:pPr>
            <a:r>
              <a:rPr lang="sr-Cyrl-RS" dirty="0" smtClean="0"/>
              <a:t>и</a:t>
            </a:r>
            <a:r>
              <a:rPr lang="sr-Cyrl-RS" dirty="0" smtClean="0"/>
              <a:t> у датој размери.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Задатак 1:</a:t>
            </a:r>
            <a:r>
              <a:rPr lang="sr-Cyrl-RS" dirty="0" smtClean="0"/>
              <a:t> Катете правоуглог троугла су у</a:t>
            </a:r>
          </a:p>
          <a:p>
            <a:pPr>
              <a:buNone/>
            </a:pPr>
            <a:r>
              <a:rPr lang="sr-Cyrl-RS" dirty="0" smtClean="0"/>
              <a:t>р</a:t>
            </a:r>
            <a:r>
              <a:rPr lang="sr-Cyrl-RS" dirty="0" smtClean="0"/>
              <a:t>азмери 5 : 12. Одреди обим овог троугла </a:t>
            </a:r>
          </a:p>
          <a:p>
            <a:pPr>
              <a:buNone/>
            </a:pPr>
            <a:r>
              <a:rPr lang="sr-Cyrl-RS" dirty="0" smtClean="0"/>
              <a:t>а</a:t>
            </a:r>
            <a:r>
              <a:rPr lang="sr-Cyrl-RS" dirty="0" smtClean="0"/>
              <a:t>ко је краћа катета дужине 10</a:t>
            </a:r>
            <a:r>
              <a:rPr lang="sr-Latn-RS" dirty="0" smtClean="0"/>
              <a:t> cm</a:t>
            </a:r>
            <a:r>
              <a:rPr lang="sr-Cyrl-RS" smtClean="0"/>
              <a:t>.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</p:txBody>
      </p:sp>
      <p:sp>
        <p:nvSpPr>
          <p:cNvPr id="4" name="Chevron 3"/>
          <p:cNvSpPr/>
          <p:nvPr/>
        </p:nvSpPr>
        <p:spPr>
          <a:xfrm>
            <a:off x="642910" y="428604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072198" y="5286388"/>
            <a:ext cx="2286016" cy="28575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072066" y="5715016"/>
            <a:ext cx="2286016" cy="28575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215074" y="6143644"/>
            <a:ext cx="2286016" cy="28575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Задатак 2:</a:t>
            </a:r>
            <a:r>
              <a:rPr lang="sr-Cyrl-RS" dirty="0" smtClean="0"/>
              <a:t>Да ли су самерљиве дужи А</a:t>
            </a:r>
            <a:r>
              <a:rPr lang="sr-Latn-RS" dirty="0" smtClean="0"/>
              <a:t>B </a:t>
            </a:r>
            <a:r>
              <a:rPr lang="sr-Cyrl-RS" dirty="0" smtClean="0"/>
              <a:t>и </a:t>
            </a:r>
            <a:r>
              <a:rPr lang="sr-Latn-RS" dirty="0" smtClean="0"/>
              <a:t>CD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а</a:t>
            </a:r>
            <a:r>
              <a:rPr lang="sr-Cyrl-RS" dirty="0" smtClean="0"/>
              <a:t>ко је:</a:t>
            </a:r>
          </a:p>
          <a:p>
            <a:pPr>
              <a:buNone/>
            </a:pPr>
            <a:r>
              <a:rPr lang="sr-Cyrl-RS" dirty="0" smtClean="0"/>
              <a:t>   </a:t>
            </a:r>
            <a:r>
              <a:rPr lang="sr-Cyrl-RS" dirty="0" smtClean="0">
                <a:solidFill>
                  <a:srgbClr val="002060"/>
                </a:solidFill>
              </a:rPr>
              <a:t>а)</a:t>
            </a:r>
            <a:r>
              <a:rPr lang="sr-Cyrl-RS" dirty="0" smtClean="0"/>
              <a:t> </a:t>
            </a:r>
            <a:r>
              <a:rPr lang="sr-Cyrl-RS" dirty="0" smtClean="0"/>
              <a:t>А</a:t>
            </a:r>
            <a:r>
              <a:rPr lang="sr-Latn-RS" dirty="0" smtClean="0"/>
              <a:t>B </a:t>
            </a:r>
            <a:r>
              <a:rPr lang="sr-Cyrl-RS" dirty="0" smtClean="0"/>
              <a:t>= </a:t>
            </a:r>
            <a:r>
              <a:rPr lang="sr-Latn-RS" dirty="0" smtClean="0"/>
              <a:t>8</a:t>
            </a:r>
            <a:r>
              <a:rPr lang="sr-Cyrl-RS" dirty="0" smtClean="0"/>
              <a:t> </a:t>
            </a:r>
            <a:r>
              <a:rPr lang="sr-Latn-RS" dirty="0" smtClean="0"/>
              <a:t>cm</a:t>
            </a:r>
            <a:r>
              <a:rPr lang="sr-Cyrl-RS" dirty="0" smtClean="0"/>
              <a:t>, </a:t>
            </a:r>
            <a:r>
              <a:rPr lang="sr-Latn-RS" dirty="0" smtClean="0"/>
              <a:t>CD</a:t>
            </a:r>
            <a:r>
              <a:rPr lang="sr-Cyrl-RS" dirty="0" smtClean="0"/>
              <a:t> = 7 </a:t>
            </a:r>
            <a:r>
              <a:rPr lang="sr-Latn-RS" dirty="0" smtClean="0"/>
              <a:t>cm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</a:t>
            </a:r>
            <a:r>
              <a:rPr lang="sr-Cyrl-RS" dirty="0" smtClean="0">
                <a:solidFill>
                  <a:srgbClr val="002060"/>
                </a:solidFill>
              </a:rPr>
              <a:t>б)</a:t>
            </a:r>
            <a:r>
              <a:rPr lang="sr-Cyrl-RS" dirty="0" smtClean="0"/>
              <a:t> </a:t>
            </a:r>
            <a:r>
              <a:rPr lang="sr-Cyrl-RS" dirty="0" smtClean="0"/>
              <a:t>А</a:t>
            </a:r>
            <a:r>
              <a:rPr lang="sr-Latn-RS" dirty="0" smtClean="0"/>
              <a:t>B </a:t>
            </a:r>
            <a:r>
              <a:rPr lang="sr-Cyrl-RS" dirty="0" smtClean="0"/>
              <a:t>= </a:t>
            </a:r>
            <a:r>
              <a:rPr lang="sr-Cyrl-RS" dirty="0" smtClean="0"/>
              <a:t>4√3</a:t>
            </a:r>
            <a:r>
              <a:rPr lang="sr-Cyrl-RS" dirty="0" smtClean="0"/>
              <a:t> </a:t>
            </a:r>
            <a:r>
              <a:rPr lang="sr-Latn-RS" dirty="0" smtClean="0"/>
              <a:t>m</a:t>
            </a:r>
            <a:r>
              <a:rPr lang="sr-Cyrl-RS" dirty="0" smtClean="0"/>
              <a:t>, </a:t>
            </a:r>
            <a:r>
              <a:rPr lang="sr-Latn-RS" dirty="0" smtClean="0"/>
              <a:t>CD</a:t>
            </a:r>
            <a:r>
              <a:rPr lang="sr-Cyrl-RS" dirty="0" smtClean="0"/>
              <a:t> = </a:t>
            </a:r>
            <a:r>
              <a:rPr lang="sr-Cyrl-RS" dirty="0" smtClean="0"/>
              <a:t>2√6 </a:t>
            </a:r>
            <a:r>
              <a:rPr lang="sr-Latn-RS" dirty="0" smtClean="0"/>
              <a:t>m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</a:t>
            </a:r>
            <a:r>
              <a:rPr lang="sr-Cyrl-RS" dirty="0" smtClean="0">
                <a:solidFill>
                  <a:srgbClr val="002060"/>
                </a:solidFill>
              </a:rPr>
              <a:t>в) </a:t>
            </a:r>
            <a:r>
              <a:rPr lang="sr-Cyrl-RS" dirty="0" smtClean="0"/>
              <a:t>А</a:t>
            </a:r>
            <a:r>
              <a:rPr lang="sr-Latn-RS" dirty="0" smtClean="0"/>
              <a:t>B </a:t>
            </a:r>
            <a:r>
              <a:rPr lang="sr-Cyrl-RS" dirty="0" smtClean="0"/>
              <a:t>= </a:t>
            </a:r>
            <a:r>
              <a:rPr lang="sr-Cyrl-RS" dirty="0" smtClean="0"/>
              <a:t>2,56 </a:t>
            </a:r>
            <a:r>
              <a:rPr lang="sr-Latn-RS" dirty="0" smtClean="0"/>
              <a:t>cm</a:t>
            </a:r>
            <a:r>
              <a:rPr lang="sr-Cyrl-RS" dirty="0" smtClean="0"/>
              <a:t>, </a:t>
            </a:r>
            <a:r>
              <a:rPr lang="sr-Latn-RS" dirty="0" smtClean="0"/>
              <a:t>CD</a:t>
            </a:r>
            <a:r>
              <a:rPr lang="sr-Cyrl-RS" dirty="0" smtClean="0"/>
              <a:t> = </a:t>
            </a:r>
            <a:r>
              <a:rPr lang="sr-Cyrl-RS" dirty="0" smtClean="0"/>
              <a:t>3,2 </a:t>
            </a:r>
            <a:r>
              <a:rPr lang="sr-Latn-RS" dirty="0" smtClean="0"/>
              <a:t>cm</a:t>
            </a:r>
            <a:r>
              <a:rPr lang="sr-Cyrl-RS" dirty="0" smtClean="0"/>
              <a:t> ?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u="sng" dirty="0" smtClean="0">
                <a:solidFill>
                  <a:srgbClr val="002060"/>
                </a:solidFill>
              </a:rPr>
              <a:t>Задатак 3:</a:t>
            </a:r>
            <a:r>
              <a:rPr lang="sr-Cyrl-RS" dirty="0" smtClean="0"/>
              <a:t> Дата је дуж</a:t>
            </a:r>
            <a:r>
              <a:rPr lang="sr-Cyrl-RS" dirty="0" smtClean="0"/>
              <a:t> А</a:t>
            </a:r>
            <a:r>
              <a:rPr lang="sr-Latn-RS" dirty="0" smtClean="0"/>
              <a:t>B </a:t>
            </a:r>
            <a:r>
              <a:rPr lang="sr-Cyrl-RS" dirty="0" smtClean="0"/>
              <a:t>= 7</a:t>
            </a:r>
            <a:r>
              <a:rPr lang="sr-Cyrl-RS" dirty="0" smtClean="0"/>
              <a:t> </a:t>
            </a:r>
            <a:r>
              <a:rPr lang="sr-Latn-RS" dirty="0" smtClean="0"/>
              <a:t>cm</a:t>
            </a:r>
            <a:r>
              <a:rPr lang="sr-Cyrl-RS" dirty="0" smtClean="0"/>
              <a:t>. Подели </a:t>
            </a:r>
          </a:p>
          <a:p>
            <a:pPr>
              <a:buNone/>
            </a:pPr>
            <a:r>
              <a:rPr lang="sr-Cyrl-RS" dirty="0" smtClean="0"/>
              <a:t>дуж</a:t>
            </a:r>
            <a:r>
              <a:rPr lang="sr-Cyrl-RS" dirty="0" smtClean="0"/>
              <a:t> А</a:t>
            </a:r>
            <a:r>
              <a:rPr lang="sr-Latn-RS" dirty="0" smtClean="0"/>
              <a:t>B</a:t>
            </a:r>
            <a:r>
              <a:rPr lang="sr-Cyrl-RS" dirty="0" smtClean="0"/>
              <a:t> тачком </a:t>
            </a:r>
            <a:r>
              <a:rPr lang="sr-Latn-RS" dirty="0" smtClean="0"/>
              <a:t>C</a:t>
            </a:r>
            <a:r>
              <a:rPr lang="sr-Cyrl-RS" dirty="0" smtClean="0"/>
              <a:t> тако да је А</a:t>
            </a:r>
            <a:r>
              <a:rPr lang="sr-Latn-RS" dirty="0" smtClean="0"/>
              <a:t>C</a:t>
            </a:r>
            <a:r>
              <a:rPr lang="sr-Cyrl-RS" dirty="0" smtClean="0"/>
              <a:t> : </a:t>
            </a:r>
            <a:r>
              <a:rPr lang="sr-Latn-RS" dirty="0" smtClean="0"/>
              <a:t>CB</a:t>
            </a:r>
            <a:r>
              <a:rPr lang="sr-Cyrl-RS" dirty="0" smtClean="0"/>
              <a:t> у </a:t>
            </a:r>
          </a:p>
          <a:p>
            <a:pPr>
              <a:buNone/>
            </a:pPr>
            <a:r>
              <a:rPr lang="sr-Cyrl-RS" dirty="0" smtClean="0"/>
              <a:t>размери: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  </a:t>
            </a:r>
            <a:r>
              <a:rPr lang="sr-Cyrl-RS" dirty="0" smtClean="0">
                <a:solidFill>
                  <a:srgbClr val="002060"/>
                </a:solidFill>
              </a:rPr>
              <a:t>а)  </a:t>
            </a:r>
            <a:r>
              <a:rPr lang="sr-Cyrl-RS" dirty="0" smtClean="0"/>
              <a:t>2:1      </a:t>
            </a:r>
            <a:r>
              <a:rPr lang="sr-Cyrl-RS" dirty="0" smtClean="0">
                <a:solidFill>
                  <a:srgbClr val="002060"/>
                </a:solidFill>
              </a:rPr>
              <a:t>б)</a:t>
            </a:r>
            <a:r>
              <a:rPr lang="sr-Cyrl-RS" dirty="0" smtClean="0"/>
              <a:t> 2:3     </a:t>
            </a:r>
            <a:r>
              <a:rPr lang="sr-Cyrl-RS" dirty="0" smtClean="0">
                <a:solidFill>
                  <a:srgbClr val="002060"/>
                </a:solidFill>
              </a:rPr>
              <a:t>в)</a:t>
            </a:r>
            <a:r>
              <a:rPr lang="sr-Cyrl-RS" dirty="0" smtClean="0"/>
              <a:t> 4:3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000760" y="5286388"/>
            <a:ext cx="2286016" cy="28575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715008" y="5715016"/>
            <a:ext cx="2286016" cy="285752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286512" y="6072206"/>
            <a:ext cx="2286016" cy="28575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002060"/>
                </a:solidFill>
              </a:rPr>
              <a:t>Задатак 4:</a:t>
            </a:r>
            <a:r>
              <a:rPr lang="sr-Cyrl-RS" dirty="0" smtClean="0"/>
              <a:t> Дуж </a:t>
            </a:r>
            <a:r>
              <a:rPr lang="sr-Cyrl-RS" dirty="0" smtClean="0"/>
              <a:t>А</a:t>
            </a:r>
            <a:r>
              <a:rPr lang="sr-Latn-RS" dirty="0" smtClean="0"/>
              <a:t>B </a:t>
            </a:r>
            <a:r>
              <a:rPr lang="sr-Cyrl-RS" dirty="0" smtClean="0"/>
              <a:t>= </a:t>
            </a:r>
            <a:r>
              <a:rPr lang="sr-Latn-RS" dirty="0" smtClean="0"/>
              <a:t>8</a:t>
            </a:r>
            <a:r>
              <a:rPr lang="sr-Cyrl-RS" dirty="0" smtClean="0"/>
              <a:t> </a:t>
            </a:r>
            <a:r>
              <a:rPr lang="sr-Latn-RS" dirty="0" smtClean="0"/>
              <a:t>cm</a:t>
            </a:r>
            <a:r>
              <a:rPr lang="sr-Cyrl-RS" dirty="0" smtClean="0"/>
              <a:t> подели тачкама</a:t>
            </a:r>
          </a:p>
          <a:p>
            <a:pPr>
              <a:buNone/>
            </a:pPr>
            <a:r>
              <a:rPr lang="sr-Latn-RS" dirty="0" smtClean="0"/>
              <a:t>C </a:t>
            </a:r>
            <a:r>
              <a:rPr lang="sr-Cyrl-RS" dirty="0" smtClean="0"/>
              <a:t>и</a:t>
            </a:r>
            <a:r>
              <a:rPr lang="sr-Latn-RS" dirty="0" smtClean="0"/>
              <a:t> D</a:t>
            </a:r>
            <a:r>
              <a:rPr lang="sr-Cyrl-RS" dirty="0" smtClean="0"/>
              <a:t> тако да је 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  А</a:t>
            </a:r>
            <a:r>
              <a:rPr lang="sr-Latn-RS" dirty="0" smtClean="0"/>
              <a:t>C </a:t>
            </a:r>
            <a:r>
              <a:rPr lang="sr-Cyrl-RS" dirty="0" smtClean="0"/>
              <a:t>: </a:t>
            </a:r>
            <a:r>
              <a:rPr lang="sr-Latn-RS" dirty="0" smtClean="0"/>
              <a:t>CD</a:t>
            </a:r>
            <a:r>
              <a:rPr lang="sr-Cyrl-RS" dirty="0" smtClean="0"/>
              <a:t> </a:t>
            </a:r>
            <a:r>
              <a:rPr lang="sr-Latn-RS" dirty="0" smtClean="0"/>
              <a:t>: DB</a:t>
            </a:r>
            <a:r>
              <a:rPr lang="sr-Cyrl-RS" dirty="0" smtClean="0"/>
              <a:t> у размери  1 : 2 : 4.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Задатке за вежбање радите у вашим</a:t>
            </a:r>
          </a:p>
          <a:p>
            <a:pPr>
              <a:buNone/>
            </a:pPr>
            <a:r>
              <a:rPr lang="sr-Cyrl-RS" dirty="0" smtClean="0"/>
              <a:t>школским свескама и не треба да их </a:t>
            </a:r>
          </a:p>
          <a:p>
            <a:pPr>
              <a:buNone/>
            </a:pPr>
            <a:r>
              <a:rPr lang="sr-Cyrl-RS" dirty="0" smtClean="0"/>
              <a:t>шаљете.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i="1" dirty="0" smtClean="0">
                <a:solidFill>
                  <a:srgbClr val="C00000"/>
                </a:solidFill>
              </a:rPr>
              <a:t>                                          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714752"/>
            <a:ext cx="3071834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00B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loud Callout 4"/>
          <p:cNvSpPr/>
          <p:nvPr/>
        </p:nvSpPr>
        <p:spPr>
          <a:xfrm>
            <a:off x="5286380" y="4071942"/>
            <a:ext cx="2928958" cy="20002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sr-Cyrl-RS" i="1" dirty="0" smtClean="0">
                <a:solidFill>
                  <a:srgbClr val="C00000"/>
                </a:solidFill>
              </a:rPr>
              <a:t>Срдачан поздрав,                                            наставница Марија Јеремић</a:t>
            </a:r>
            <a:endParaRPr lang="sr-Cyrl-RS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</TotalTime>
  <Words>208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Подела дужи на једнаке делове - вежбање -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Подела дужи на једнаке делове - вежбање -</dc:title>
  <dc:creator>Marija</dc:creator>
  <cp:lastModifiedBy>Marija</cp:lastModifiedBy>
  <cp:revision>3</cp:revision>
  <dcterms:created xsi:type="dcterms:W3CDTF">2020-05-21T19:49:36Z</dcterms:created>
  <dcterms:modified xsi:type="dcterms:W3CDTF">2020-05-21T20:11:39Z</dcterms:modified>
</cp:coreProperties>
</file>